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7" r:id="rId2"/>
    <p:sldId id="256" r:id="rId3"/>
    <p:sldId id="258" r:id="rId4"/>
    <p:sldId id="259" r:id="rId5"/>
  </p:sldIdLst>
  <p:sldSz cx="38531800" cy="2167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3" autoAdjust="0"/>
    <p:restoredTop sz="94660"/>
  </p:normalViewPr>
  <p:slideViewPr>
    <p:cSldViewPr snapToGrid="0">
      <p:cViewPr>
        <p:scale>
          <a:sx n="25" d="100"/>
          <a:sy n="25" d="100"/>
        </p:scale>
        <p:origin x="2508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6475" y="3547135"/>
            <a:ext cx="28898850" cy="7545811"/>
          </a:xfrm>
        </p:spPr>
        <p:txBody>
          <a:bodyPr anchor="b"/>
          <a:lstStyle>
            <a:lvl1pPr algn="ctr">
              <a:defRPr sz="189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16475" y="11383941"/>
            <a:ext cx="28898850" cy="5232898"/>
          </a:xfrm>
        </p:spPr>
        <p:txBody>
          <a:bodyPr/>
          <a:lstStyle>
            <a:lvl1pPr marL="0" indent="0" algn="ctr">
              <a:buNone/>
              <a:defRPr sz="7585"/>
            </a:lvl1pPr>
            <a:lvl2pPr marL="1444935" indent="0" algn="ctr">
              <a:buNone/>
              <a:defRPr sz="6321"/>
            </a:lvl2pPr>
            <a:lvl3pPr marL="2889870" indent="0" algn="ctr">
              <a:buNone/>
              <a:defRPr sz="5689"/>
            </a:lvl3pPr>
            <a:lvl4pPr marL="4334805" indent="0" algn="ctr">
              <a:buNone/>
              <a:defRPr sz="5057"/>
            </a:lvl4pPr>
            <a:lvl5pPr marL="5779740" indent="0" algn="ctr">
              <a:buNone/>
              <a:defRPr sz="5057"/>
            </a:lvl5pPr>
            <a:lvl6pPr marL="7224674" indent="0" algn="ctr">
              <a:buNone/>
              <a:defRPr sz="5057"/>
            </a:lvl6pPr>
            <a:lvl7pPr marL="8669609" indent="0" algn="ctr">
              <a:buNone/>
              <a:defRPr sz="5057"/>
            </a:lvl7pPr>
            <a:lvl8pPr marL="10114544" indent="0" algn="ctr">
              <a:buNone/>
              <a:defRPr sz="5057"/>
            </a:lvl8pPr>
            <a:lvl9pPr marL="11559479" indent="0" algn="ctr">
              <a:buNone/>
              <a:defRPr sz="505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5663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45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574320" y="1153947"/>
            <a:ext cx="8308419" cy="18367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9061" y="1153947"/>
            <a:ext cx="24443611" cy="18367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79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390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8992" y="5403486"/>
            <a:ext cx="33233678" cy="9015838"/>
          </a:xfrm>
        </p:spPr>
        <p:txBody>
          <a:bodyPr anchor="b"/>
          <a:lstStyle>
            <a:lvl1pPr>
              <a:defRPr sz="189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8992" y="14504617"/>
            <a:ext cx="33233678" cy="4741216"/>
          </a:xfrm>
        </p:spPr>
        <p:txBody>
          <a:bodyPr/>
          <a:lstStyle>
            <a:lvl1pPr marL="0" indent="0">
              <a:buNone/>
              <a:defRPr sz="7585">
                <a:solidFill>
                  <a:schemeClr val="tx1">
                    <a:tint val="75000"/>
                  </a:schemeClr>
                </a:solidFill>
              </a:defRPr>
            </a:lvl1pPr>
            <a:lvl2pPr marL="1444935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2889870" indent="0">
              <a:buNone/>
              <a:defRPr sz="5689">
                <a:solidFill>
                  <a:schemeClr val="tx1">
                    <a:tint val="75000"/>
                  </a:schemeClr>
                </a:solidFill>
              </a:defRPr>
            </a:lvl3pPr>
            <a:lvl4pPr marL="4334805" indent="0">
              <a:buNone/>
              <a:defRPr sz="5057">
                <a:solidFill>
                  <a:schemeClr val="tx1">
                    <a:tint val="75000"/>
                  </a:schemeClr>
                </a:solidFill>
              </a:defRPr>
            </a:lvl4pPr>
            <a:lvl5pPr marL="5779740" indent="0">
              <a:buNone/>
              <a:defRPr sz="5057">
                <a:solidFill>
                  <a:schemeClr val="tx1">
                    <a:tint val="75000"/>
                  </a:schemeClr>
                </a:solidFill>
              </a:defRPr>
            </a:lvl5pPr>
            <a:lvl6pPr marL="7224674" indent="0">
              <a:buNone/>
              <a:defRPr sz="5057">
                <a:solidFill>
                  <a:schemeClr val="tx1">
                    <a:tint val="75000"/>
                  </a:schemeClr>
                </a:solidFill>
              </a:defRPr>
            </a:lvl6pPr>
            <a:lvl7pPr marL="8669609" indent="0">
              <a:buNone/>
              <a:defRPr sz="5057">
                <a:solidFill>
                  <a:schemeClr val="tx1">
                    <a:tint val="75000"/>
                  </a:schemeClr>
                </a:solidFill>
              </a:defRPr>
            </a:lvl7pPr>
            <a:lvl8pPr marL="10114544" indent="0">
              <a:buNone/>
              <a:defRPr sz="5057">
                <a:solidFill>
                  <a:schemeClr val="tx1">
                    <a:tint val="75000"/>
                  </a:schemeClr>
                </a:solidFill>
              </a:defRPr>
            </a:lvl8pPr>
            <a:lvl9pPr marL="11559479" indent="0">
              <a:buNone/>
              <a:defRPr sz="50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664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9061" y="5769736"/>
            <a:ext cx="16376015" cy="13752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06724" y="5769736"/>
            <a:ext cx="16376015" cy="13752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429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080" y="1153949"/>
            <a:ext cx="33233678" cy="4189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54082" y="5313176"/>
            <a:ext cx="16300756" cy="2603905"/>
          </a:xfrm>
        </p:spPr>
        <p:txBody>
          <a:bodyPr anchor="b"/>
          <a:lstStyle>
            <a:lvl1pPr marL="0" indent="0">
              <a:buNone/>
              <a:defRPr sz="7585" b="1"/>
            </a:lvl1pPr>
            <a:lvl2pPr marL="1444935" indent="0">
              <a:buNone/>
              <a:defRPr sz="6321" b="1"/>
            </a:lvl2pPr>
            <a:lvl3pPr marL="2889870" indent="0">
              <a:buNone/>
              <a:defRPr sz="5689" b="1"/>
            </a:lvl3pPr>
            <a:lvl4pPr marL="4334805" indent="0">
              <a:buNone/>
              <a:defRPr sz="5057" b="1"/>
            </a:lvl4pPr>
            <a:lvl5pPr marL="5779740" indent="0">
              <a:buNone/>
              <a:defRPr sz="5057" b="1"/>
            </a:lvl5pPr>
            <a:lvl6pPr marL="7224674" indent="0">
              <a:buNone/>
              <a:defRPr sz="5057" b="1"/>
            </a:lvl6pPr>
            <a:lvl7pPr marL="8669609" indent="0">
              <a:buNone/>
              <a:defRPr sz="5057" b="1"/>
            </a:lvl7pPr>
            <a:lvl8pPr marL="10114544" indent="0">
              <a:buNone/>
              <a:defRPr sz="5057" b="1"/>
            </a:lvl8pPr>
            <a:lvl9pPr marL="11559479" indent="0">
              <a:buNone/>
              <a:defRPr sz="50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54082" y="7917081"/>
            <a:ext cx="16300756" cy="1164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6724" y="5313176"/>
            <a:ext cx="16381034" cy="2603905"/>
          </a:xfrm>
        </p:spPr>
        <p:txBody>
          <a:bodyPr anchor="b"/>
          <a:lstStyle>
            <a:lvl1pPr marL="0" indent="0">
              <a:buNone/>
              <a:defRPr sz="7585" b="1"/>
            </a:lvl1pPr>
            <a:lvl2pPr marL="1444935" indent="0">
              <a:buNone/>
              <a:defRPr sz="6321" b="1"/>
            </a:lvl2pPr>
            <a:lvl3pPr marL="2889870" indent="0">
              <a:buNone/>
              <a:defRPr sz="5689" b="1"/>
            </a:lvl3pPr>
            <a:lvl4pPr marL="4334805" indent="0">
              <a:buNone/>
              <a:defRPr sz="5057" b="1"/>
            </a:lvl4pPr>
            <a:lvl5pPr marL="5779740" indent="0">
              <a:buNone/>
              <a:defRPr sz="5057" b="1"/>
            </a:lvl5pPr>
            <a:lvl6pPr marL="7224674" indent="0">
              <a:buNone/>
              <a:defRPr sz="5057" b="1"/>
            </a:lvl6pPr>
            <a:lvl7pPr marL="8669609" indent="0">
              <a:buNone/>
              <a:defRPr sz="5057" b="1"/>
            </a:lvl7pPr>
            <a:lvl8pPr marL="10114544" indent="0">
              <a:buNone/>
              <a:defRPr sz="5057" b="1"/>
            </a:lvl8pPr>
            <a:lvl9pPr marL="11559479" indent="0">
              <a:buNone/>
              <a:defRPr sz="50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6724" y="7917081"/>
            <a:ext cx="16381034" cy="1164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651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3522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213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082" y="1444942"/>
            <a:ext cx="12427507" cy="5057299"/>
          </a:xfrm>
        </p:spPr>
        <p:txBody>
          <a:bodyPr anchor="b"/>
          <a:lstStyle>
            <a:lvl1pPr>
              <a:defRPr sz="101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1034" y="3120676"/>
            <a:ext cx="19506724" cy="15402686"/>
          </a:xfrm>
        </p:spPr>
        <p:txBody>
          <a:bodyPr/>
          <a:lstStyle>
            <a:lvl1pPr>
              <a:defRPr sz="10113"/>
            </a:lvl1pPr>
            <a:lvl2pPr>
              <a:defRPr sz="8849"/>
            </a:lvl2pPr>
            <a:lvl3pPr>
              <a:defRPr sz="7585"/>
            </a:lvl3pPr>
            <a:lvl4pPr>
              <a:defRPr sz="6321"/>
            </a:lvl4pPr>
            <a:lvl5pPr>
              <a:defRPr sz="6321"/>
            </a:lvl5pPr>
            <a:lvl6pPr>
              <a:defRPr sz="6321"/>
            </a:lvl6pPr>
            <a:lvl7pPr>
              <a:defRPr sz="6321"/>
            </a:lvl7pPr>
            <a:lvl8pPr>
              <a:defRPr sz="6321"/>
            </a:lvl8pPr>
            <a:lvl9pPr>
              <a:defRPr sz="632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54082" y="6502241"/>
            <a:ext cx="12427507" cy="12046207"/>
          </a:xfrm>
        </p:spPr>
        <p:txBody>
          <a:bodyPr/>
          <a:lstStyle>
            <a:lvl1pPr marL="0" indent="0">
              <a:buNone/>
              <a:defRPr sz="5057"/>
            </a:lvl1pPr>
            <a:lvl2pPr marL="1444935" indent="0">
              <a:buNone/>
              <a:defRPr sz="4425"/>
            </a:lvl2pPr>
            <a:lvl3pPr marL="2889870" indent="0">
              <a:buNone/>
              <a:defRPr sz="3792"/>
            </a:lvl3pPr>
            <a:lvl4pPr marL="4334805" indent="0">
              <a:buNone/>
              <a:defRPr sz="3160"/>
            </a:lvl4pPr>
            <a:lvl5pPr marL="5779740" indent="0">
              <a:buNone/>
              <a:defRPr sz="3160"/>
            </a:lvl5pPr>
            <a:lvl6pPr marL="7224674" indent="0">
              <a:buNone/>
              <a:defRPr sz="3160"/>
            </a:lvl6pPr>
            <a:lvl7pPr marL="8669609" indent="0">
              <a:buNone/>
              <a:defRPr sz="3160"/>
            </a:lvl7pPr>
            <a:lvl8pPr marL="10114544" indent="0">
              <a:buNone/>
              <a:defRPr sz="3160"/>
            </a:lvl8pPr>
            <a:lvl9pPr marL="11559479" indent="0">
              <a:buNone/>
              <a:defRPr sz="31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647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082" y="1444942"/>
            <a:ext cx="12427507" cy="5057299"/>
          </a:xfrm>
        </p:spPr>
        <p:txBody>
          <a:bodyPr anchor="b"/>
          <a:lstStyle>
            <a:lvl1pPr>
              <a:defRPr sz="101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81034" y="3120676"/>
            <a:ext cx="19506724" cy="15402686"/>
          </a:xfrm>
        </p:spPr>
        <p:txBody>
          <a:bodyPr anchor="t"/>
          <a:lstStyle>
            <a:lvl1pPr marL="0" indent="0">
              <a:buNone/>
              <a:defRPr sz="10113"/>
            </a:lvl1pPr>
            <a:lvl2pPr marL="1444935" indent="0">
              <a:buNone/>
              <a:defRPr sz="8849"/>
            </a:lvl2pPr>
            <a:lvl3pPr marL="2889870" indent="0">
              <a:buNone/>
              <a:defRPr sz="7585"/>
            </a:lvl3pPr>
            <a:lvl4pPr marL="4334805" indent="0">
              <a:buNone/>
              <a:defRPr sz="6321"/>
            </a:lvl4pPr>
            <a:lvl5pPr marL="5779740" indent="0">
              <a:buNone/>
              <a:defRPr sz="6321"/>
            </a:lvl5pPr>
            <a:lvl6pPr marL="7224674" indent="0">
              <a:buNone/>
              <a:defRPr sz="6321"/>
            </a:lvl6pPr>
            <a:lvl7pPr marL="8669609" indent="0">
              <a:buNone/>
              <a:defRPr sz="6321"/>
            </a:lvl7pPr>
            <a:lvl8pPr marL="10114544" indent="0">
              <a:buNone/>
              <a:defRPr sz="6321"/>
            </a:lvl8pPr>
            <a:lvl9pPr marL="11559479" indent="0">
              <a:buNone/>
              <a:defRPr sz="632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54082" y="6502241"/>
            <a:ext cx="12427507" cy="12046207"/>
          </a:xfrm>
        </p:spPr>
        <p:txBody>
          <a:bodyPr/>
          <a:lstStyle>
            <a:lvl1pPr marL="0" indent="0">
              <a:buNone/>
              <a:defRPr sz="5057"/>
            </a:lvl1pPr>
            <a:lvl2pPr marL="1444935" indent="0">
              <a:buNone/>
              <a:defRPr sz="4425"/>
            </a:lvl2pPr>
            <a:lvl3pPr marL="2889870" indent="0">
              <a:buNone/>
              <a:defRPr sz="3792"/>
            </a:lvl3pPr>
            <a:lvl4pPr marL="4334805" indent="0">
              <a:buNone/>
              <a:defRPr sz="3160"/>
            </a:lvl4pPr>
            <a:lvl5pPr marL="5779740" indent="0">
              <a:buNone/>
              <a:defRPr sz="3160"/>
            </a:lvl5pPr>
            <a:lvl6pPr marL="7224674" indent="0">
              <a:buNone/>
              <a:defRPr sz="3160"/>
            </a:lvl6pPr>
            <a:lvl7pPr marL="8669609" indent="0">
              <a:buNone/>
              <a:defRPr sz="3160"/>
            </a:lvl7pPr>
            <a:lvl8pPr marL="10114544" indent="0">
              <a:buNone/>
              <a:defRPr sz="3160"/>
            </a:lvl8pPr>
            <a:lvl9pPr marL="11559479" indent="0">
              <a:buNone/>
              <a:defRPr sz="31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944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9061" y="1153949"/>
            <a:ext cx="33233678" cy="4189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9061" y="5769736"/>
            <a:ext cx="33233678" cy="1375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9061" y="20088717"/>
            <a:ext cx="8669655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86707-8388-4E60-89EE-DA6672CF8B8C}" type="datetimeFigureOut">
              <a:rPr lang="en-PH" smtClean="0"/>
              <a:t>26/05/2022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63659" y="20088717"/>
            <a:ext cx="13004483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213084" y="20088717"/>
            <a:ext cx="8669655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F1BB4-7B19-49FB-9225-AB0DFB82E64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604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2889870" rtl="0" eaLnBrk="1" latinLnBrk="0" hangingPunct="1">
        <a:lnSpc>
          <a:spcPct val="90000"/>
        </a:lnSpc>
        <a:spcBef>
          <a:spcPct val="0"/>
        </a:spcBef>
        <a:buNone/>
        <a:defRPr sz="1390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2467" indent="-722467" algn="l" defTabSz="2889870" rtl="0" eaLnBrk="1" latinLnBrk="0" hangingPunct="1">
        <a:lnSpc>
          <a:spcPct val="90000"/>
        </a:lnSpc>
        <a:spcBef>
          <a:spcPts val="3160"/>
        </a:spcBef>
        <a:buFont typeface="Arial" panose="020B0604020202020204" pitchFamily="34" charset="0"/>
        <a:buChar char="•"/>
        <a:defRPr sz="8849" kern="1200">
          <a:solidFill>
            <a:schemeClr val="tx1"/>
          </a:solidFill>
          <a:latin typeface="+mn-lt"/>
          <a:ea typeface="+mn-ea"/>
          <a:cs typeface="+mn-cs"/>
        </a:defRPr>
      </a:lvl1pPr>
      <a:lvl2pPr marL="2167402" indent="-722467" algn="l" defTabSz="2889870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7585" kern="1200">
          <a:solidFill>
            <a:schemeClr val="tx1"/>
          </a:solidFill>
          <a:latin typeface="+mn-lt"/>
          <a:ea typeface="+mn-ea"/>
          <a:cs typeface="+mn-cs"/>
        </a:defRPr>
      </a:lvl2pPr>
      <a:lvl3pPr marL="3612337" indent="-722467" algn="l" defTabSz="2889870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5057272" indent="-722467" algn="l" defTabSz="2889870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4pPr>
      <a:lvl5pPr marL="6502207" indent="-722467" algn="l" defTabSz="2889870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5pPr>
      <a:lvl6pPr marL="7947142" indent="-722467" algn="l" defTabSz="2889870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6pPr>
      <a:lvl7pPr marL="9392077" indent="-722467" algn="l" defTabSz="2889870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7pPr>
      <a:lvl8pPr marL="10837012" indent="-722467" algn="l" defTabSz="2889870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8pPr>
      <a:lvl9pPr marL="12281946" indent="-722467" algn="l" defTabSz="2889870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9870" rtl="0" eaLnBrk="1" latinLnBrk="0" hangingPunct="1">
        <a:defRPr sz="5689" kern="1200">
          <a:solidFill>
            <a:schemeClr val="tx1"/>
          </a:solidFill>
          <a:latin typeface="+mn-lt"/>
          <a:ea typeface="+mn-ea"/>
          <a:cs typeface="+mn-cs"/>
        </a:defRPr>
      </a:lvl1pPr>
      <a:lvl2pPr marL="1444935" algn="l" defTabSz="2889870" rtl="0" eaLnBrk="1" latinLnBrk="0" hangingPunct="1"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889870" algn="l" defTabSz="2889870" rtl="0" eaLnBrk="1" latinLnBrk="0" hangingPunct="1">
        <a:defRPr sz="5689" kern="1200">
          <a:solidFill>
            <a:schemeClr val="tx1"/>
          </a:solidFill>
          <a:latin typeface="+mn-lt"/>
          <a:ea typeface="+mn-ea"/>
          <a:cs typeface="+mn-cs"/>
        </a:defRPr>
      </a:lvl3pPr>
      <a:lvl4pPr marL="4334805" algn="l" defTabSz="2889870" rtl="0" eaLnBrk="1" latinLnBrk="0" hangingPunct="1">
        <a:defRPr sz="5689" kern="1200">
          <a:solidFill>
            <a:schemeClr val="tx1"/>
          </a:solidFill>
          <a:latin typeface="+mn-lt"/>
          <a:ea typeface="+mn-ea"/>
          <a:cs typeface="+mn-cs"/>
        </a:defRPr>
      </a:lvl4pPr>
      <a:lvl5pPr marL="5779740" algn="l" defTabSz="2889870" rtl="0" eaLnBrk="1" latinLnBrk="0" hangingPunct="1">
        <a:defRPr sz="5689" kern="1200">
          <a:solidFill>
            <a:schemeClr val="tx1"/>
          </a:solidFill>
          <a:latin typeface="+mn-lt"/>
          <a:ea typeface="+mn-ea"/>
          <a:cs typeface="+mn-cs"/>
        </a:defRPr>
      </a:lvl5pPr>
      <a:lvl6pPr marL="7224674" algn="l" defTabSz="2889870" rtl="0" eaLnBrk="1" latinLnBrk="0" hangingPunct="1">
        <a:defRPr sz="5689" kern="1200">
          <a:solidFill>
            <a:schemeClr val="tx1"/>
          </a:solidFill>
          <a:latin typeface="+mn-lt"/>
          <a:ea typeface="+mn-ea"/>
          <a:cs typeface="+mn-cs"/>
        </a:defRPr>
      </a:lvl6pPr>
      <a:lvl7pPr marL="8669609" algn="l" defTabSz="2889870" rtl="0" eaLnBrk="1" latinLnBrk="0" hangingPunct="1">
        <a:defRPr sz="5689" kern="1200">
          <a:solidFill>
            <a:schemeClr val="tx1"/>
          </a:solidFill>
          <a:latin typeface="+mn-lt"/>
          <a:ea typeface="+mn-ea"/>
          <a:cs typeface="+mn-cs"/>
        </a:defRPr>
      </a:lvl7pPr>
      <a:lvl8pPr marL="10114544" algn="l" defTabSz="2889870" rtl="0" eaLnBrk="1" latinLnBrk="0" hangingPunct="1">
        <a:defRPr sz="5689" kern="1200">
          <a:solidFill>
            <a:schemeClr val="tx1"/>
          </a:solidFill>
          <a:latin typeface="+mn-lt"/>
          <a:ea typeface="+mn-ea"/>
          <a:cs typeface="+mn-cs"/>
        </a:defRPr>
      </a:lvl8pPr>
      <a:lvl9pPr marL="11559479" algn="l" defTabSz="2889870" rtl="0" eaLnBrk="1" latinLnBrk="0" hangingPunct="1">
        <a:defRPr sz="56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igh angle view of a canyon&#10;&#10;Description automatically generated with medium confidence">
            <a:extLst>
              <a:ext uri="{FF2B5EF4-FFF2-40B4-BE49-F238E27FC236}">
                <a16:creationId xmlns:a16="http://schemas.microsoft.com/office/drawing/2014/main" id="{03D9B4CB-148D-BE54-2EF1-5B2E65B34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1338" y="-23412585"/>
            <a:ext cx="51374475" cy="68499307"/>
          </a:xfrm>
          <a:prstGeom prst="rect">
            <a:avLst/>
          </a:prstGeom>
        </p:spPr>
      </p:pic>
      <p:pic>
        <p:nvPicPr>
          <p:cNvPr id="7" name="Picture 6" descr="A high angle view of a canyon&#10;&#10;Description automatically generated with medium confidence">
            <a:extLst>
              <a:ext uri="{FF2B5EF4-FFF2-40B4-BE49-F238E27FC236}">
                <a16:creationId xmlns:a16="http://schemas.microsoft.com/office/drawing/2014/main" id="{059225C2-D7D8-348D-22CA-9508F86CA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1338" y="-23412585"/>
            <a:ext cx="51374475" cy="684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5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rain on the railway tracks&#10;&#10;Description automatically generated with medium confidence">
            <a:extLst>
              <a:ext uri="{FF2B5EF4-FFF2-40B4-BE49-F238E27FC236}">
                <a16:creationId xmlns:a16="http://schemas.microsoft.com/office/drawing/2014/main" id="{01CCF647-CAB8-87C6-49A5-8F13DFB24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-1199356"/>
            <a:ext cx="40959003" cy="27306000"/>
          </a:xfrm>
          <a:prstGeom prst="rect">
            <a:avLst/>
          </a:prstGeom>
        </p:spPr>
      </p:pic>
      <p:pic>
        <p:nvPicPr>
          <p:cNvPr id="11" name="Picture 10" descr="A train on the railway tracks&#10;&#10;Description automatically generated with medium confidence">
            <a:extLst>
              <a:ext uri="{FF2B5EF4-FFF2-40B4-BE49-F238E27FC236}">
                <a16:creationId xmlns:a16="http://schemas.microsoft.com/office/drawing/2014/main" id="{8F041A18-4D42-4D7E-79EE-FB50C4340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595" y="-1199356"/>
            <a:ext cx="40958998" cy="27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4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ad, way, scene, outdoor&#10;&#10;Description automatically generated">
            <a:extLst>
              <a:ext uri="{FF2B5EF4-FFF2-40B4-BE49-F238E27FC236}">
                <a16:creationId xmlns:a16="http://schemas.microsoft.com/office/drawing/2014/main" id="{CC640AAF-D064-12E0-6E5B-4428D60AD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31800" cy="23486050"/>
          </a:xfrm>
          <a:prstGeom prst="rect">
            <a:avLst/>
          </a:prstGeom>
        </p:spPr>
      </p:pic>
      <p:pic>
        <p:nvPicPr>
          <p:cNvPr id="5" name="Picture 4" descr="A picture containing text, outdoor, road, way&#10;&#10;Description automatically generated">
            <a:extLst>
              <a:ext uri="{FF2B5EF4-FFF2-40B4-BE49-F238E27FC236}">
                <a16:creationId xmlns:a16="http://schemas.microsoft.com/office/drawing/2014/main" id="{3094F4C5-E4FA-83D8-68BF-424C59103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" y="-350"/>
            <a:ext cx="38532375" cy="23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6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37F4D6C5-112D-598F-3B2C-E15CF306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31800" cy="25555064"/>
          </a:xfrm>
          <a:prstGeom prst="rect">
            <a:avLst/>
          </a:prstGeom>
        </p:spPr>
      </p:pic>
      <p:pic>
        <p:nvPicPr>
          <p:cNvPr id="9" name="Picture 8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ADE0CB0E-B994-0038-FF54-D7B5B612F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5" y="-1336"/>
            <a:ext cx="38533815" cy="255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1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0</Words>
  <Application>Microsoft Office PowerPoint</Application>
  <PresentationFormat>Custom</PresentationFormat>
  <Paragraphs>0</Paragraphs>
  <Slides>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Patrick  A. Del Gallego</dc:creator>
  <cp:lastModifiedBy>Neil Patrick  A. Del Gallego</cp:lastModifiedBy>
  <cp:revision>14</cp:revision>
  <dcterms:created xsi:type="dcterms:W3CDTF">2022-05-26T04:27:55Z</dcterms:created>
  <dcterms:modified xsi:type="dcterms:W3CDTF">2022-05-26T04:49:05Z</dcterms:modified>
</cp:coreProperties>
</file>